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9"/>
  </p:notesMasterIdLst>
  <p:sldIdLst>
    <p:sldId id="257" r:id="rId2"/>
    <p:sldId id="272" r:id="rId3"/>
    <p:sldId id="271" r:id="rId4"/>
    <p:sldId id="273" r:id="rId5"/>
    <p:sldId id="274" r:id="rId6"/>
    <p:sldId id="282" r:id="rId7"/>
    <p:sldId id="284" r:id="rId8"/>
    <p:sldId id="278" r:id="rId9"/>
    <p:sldId id="275" r:id="rId10"/>
    <p:sldId id="283" r:id="rId11"/>
    <p:sldId id="279" r:id="rId12"/>
    <p:sldId id="280" r:id="rId13"/>
    <p:sldId id="281" r:id="rId14"/>
    <p:sldId id="288" r:id="rId15"/>
    <p:sldId id="289" r:id="rId16"/>
    <p:sldId id="290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77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https://www.youtube.com/watch?v=a-0NKtdXnCQ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https://github.com/GoogleCloudPlatform/asl-ml-immersion/blob/master/notebooks/text_models/solutions/text_generation.ipynb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1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9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tf_gpu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python=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3.9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activate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tf_gpu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0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conda-forge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cudatoolkit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11.2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cudnn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8.1.0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09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--upgrade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pip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&lt;2.11"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-c "import </a:t>
            </a:r>
            <a:r>
              <a:rPr lang="en-US" dirty="0" err="1"/>
              <a:t>tensorflow</a:t>
            </a:r>
            <a:r>
              <a:rPr lang="en-US" dirty="0"/>
              <a:t> as </a:t>
            </a:r>
            <a:r>
              <a:rPr lang="en-US" dirty="0" err="1"/>
              <a:t>tf</a:t>
            </a:r>
            <a:r>
              <a:rPr lang="en-US" dirty="0"/>
              <a:t>; print(</a:t>
            </a:r>
            <a:r>
              <a:rPr lang="en-US" dirty="0" err="1"/>
              <a:t>tf.config.list_physical_devices</a:t>
            </a:r>
            <a:r>
              <a:rPr lang="en-US" dirty="0"/>
              <a:t>('GPU'))"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6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E31E68-7987-63E3-9072-192058D8C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713" y="1431934"/>
            <a:ext cx="4725923" cy="37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3A0F6-8525-CCB0-1C67-1460410B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18" y="0"/>
            <a:ext cx="6621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4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E221A-679B-1F78-4A02-6B543E72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90" y="2231005"/>
            <a:ext cx="9818620" cy="239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38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BAE1DA6-07C4-0460-23C6-54901935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12192000" cy="362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58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020E0-1CB4-6E4C-6C24-6EE3F5BA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60" y="2135371"/>
            <a:ext cx="11239880" cy="25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4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C0F3B-D918-EB58-7A63-588AA2D4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78" y="399509"/>
            <a:ext cx="10287643" cy="605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3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75C9-4D99-3D73-9431-4BAEFA2D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walkthrough</a:t>
            </a:r>
          </a:p>
        </p:txBody>
      </p:sp>
    </p:spTree>
    <p:extLst>
      <p:ext uri="{BB962C8B-B14F-4D97-AF65-F5344CB8AC3E}">
        <p14:creationId xmlns:p14="http://schemas.microsoft.com/office/powerpoint/2010/main" val="355613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D042B9-44D5-4878-0760-D5E776C9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232133"/>
            <a:ext cx="11598645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8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B49E0-7EEF-1B17-D4E2-8FC1F20F5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07" y="843515"/>
            <a:ext cx="8066567" cy="45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1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5DD88-513A-FD67-33A9-5F0C0E987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667"/>
            <a:ext cx="12192000" cy="44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4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C3367F-92C6-DFC3-1F40-CC699DF8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26" y="1152047"/>
            <a:ext cx="10396147" cy="45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23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akespeare's Plays | Lost in a Good Book">
            <a:extLst>
              <a:ext uri="{FF2B5EF4-FFF2-40B4-BE49-F238E27FC236}">
                <a16:creationId xmlns:a16="http://schemas.microsoft.com/office/drawing/2014/main" id="{FDBF665D-D899-6BEF-15AB-C3DB7FD66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077" y="507602"/>
            <a:ext cx="8033845" cy="58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23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5477-0575-4C88-0EF6-05276F02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support (optional)</a:t>
            </a:r>
          </a:p>
        </p:txBody>
      </p:sp>
    </p:spTree>
    <p:extLst>
      <p:ext uri="{BB962C8B-B14F-4D97-AF65-F5344CB8AC3E}">
        <p14:creationId xmlns:p14="http://schemas.microsoft.com/office/powerpoint/2010/main" val="42809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stalling Anaconda Individual Edition">
            <a:extLst>
              <a:ext uri="{FF2B5EF4-FFF2-40B4-BE49-F238E27FC236}">
                <a16:creationId xmlns:a16="http://schemas.microsoft.com/office/drawing/2014/main" id="{12EFECA4-81D4-E65C-A445-CCD16B60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158" y="1964197"/>
            <a:ext cx="7600507" cy="42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E6FFDE-9427-1D01-F3EC-6DAB5BDF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environment</a:t>
            </a:r>
          </a:p>
        </p:txBody>
      </p:sp>
    </p:spTree>
    <p:extLst>
      <p:ext uri="{BB962C8B-B14F-4D97-AF65-F5344CB8AC3E}">
        <p14:creationId xmlns:p14="http://schemas.microsoft.com/office/powerpoint/2010/main" val="402661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48ECF-67C9-55EB-DACD-6AB0AC21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2582"/>
            <a:ext cx="12192000" cy="3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DDF545CB-EA79-F9CC-A8C9-52EAC2DD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260" y="872212"/>
            <a:ext cx="8439479" cy="511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441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4127</TotalTime>
  <Words>138</Words>
  <Application>Microsoft Office PowerPoint</Application>
  <PresentationFormat>Widescreen</PresentationFormat>
  <Paragraphs>21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cuda support (optional)</vt:lpstr>
      <vt:lpstr>Create a new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Notebook walkthrough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14</cp:revision>
  <dcterms:created xsi:type="dcterms:W3CDTF">2024-06-30T01:37:58Z</dcterms:created>
  <dcterms:modified xsi:type="dcterms:W3CDTF">2024-08-31T01:15:46Z</dcterms:modified>
</cp:coreProperties>
</file>